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2" autoAdjust="0"/>
    <p:restoredTop sz="94660"/>
  </p:normalViewPr>
  <p:slideViewPr>
    <p:cSldViewPr snapToGrid="0">
      <p:cViewPr varScale="1">
        <p:scale>
          <a:sx n="61" d="100"/>
          <a:sy n="61" d="100"/>
        </p:scale>
        <p:origin x="64" y="3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95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721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271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962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10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825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1/25/2025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857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1/25/2025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652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1/25/2025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050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581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606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8610600" y="3276600"/>
            <a:ext cx="3529260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1/25/2025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 kern="1200" cap="all" spc="200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816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Char char="+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174801-1395-44C5-9B00-CCAC45C0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6DFAFB-BCE1-4BEC-82FB-D574234DE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0E728E6-A07E-4A6C-AB92-D56E1402F6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2BAD56-845F-E91B-6DBD-9EC6E2E7A2E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rcRect r="-1" b="24995"/>
          <a:stretch/>
        </p:blipFill>
        <p:spPr>
          <a:xfrm>
            <a:off x="20" y="10"/>
            <a:ext cx="12188932" cy="6856614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A58B84DB-2AB2-4548-C848-0B177F0592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275" y="744909"/>
            <a:ext cx="10190071" cy="3145855"/>
          </a:xfrm>
        </p:spPr>
        <p:txBody>
          <a:bodyPr anchor="b">
            <a:normAutofit/>
          </a:bodyPr>
          <a:lstStyle/>
          <a:p>
            <a:r>
              <a:rPr lang="hu-HU" sz="5400" dirty="0">
                <a:solidFill>
                  <a:srgbClr val="FFFFFF"/>
                </a:solidFill>
              </a:rPr>
              <a:t>Bankjegyek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0B278FE4-B815-3AD4-07B7-04CBD1CF22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8708" y="4069780"/>
            <a:ext cx="9781327" cy="2056617"/>
          </a:xfrm>
        </p:spPr>
        <p:txBody>
          <a:bodyPr anchor="t">
            <a:normAutofit/>
          </a:bodyPr>
          <a:lstStyle/>
          <a:p>
            <a:r>
              <a:rPr lang="hu-HU" sz="2200" dirty="0">
                <a:solidFill>
                  <a:srgbClr val="FFFFFF"/>
                </a:solidFill>
              </a:rPr>
              <a:t>2025. január</a:t>
            </a:r>
          </a:p>
        </p:txBody>
      </p:sp>
      <p:grpSp>
        <p:nvGrpSpPr>
          <p:cNvPr id="15" name="Top Left">
            <a:extLst>
              <a:ext uri="{FF2B5EF4-FFF2-40B4-BE49-F238E27FC236}">
                <a16:creationId xmlns:a16="http://schemas.microsoft.com/office/drawing/2014/main" id="{18579DB9-24B0-487B-81E3-8D02AD5F8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180CB2C-161F-4538-9214-24AF97B01A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E25AFBE-8731-4348-B66F-FD7E38F76A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6C27D8-4E47-470F-B6B5-407CE7D1D7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6348964-B561-445E-A6A4-730FBA428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5D1A3FD-B031-4670-8F09-29E8E38D45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0BD3287-1860-4987-8CA5-8728EDBB6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1FEEEA6-82B5-4005-A3D5-FC2A152F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C0E6139-8A19-4905-87E2-E547D7B7F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23216" y="3924272"/>
            <a:ext cx="118872" cy="118872"/>
            <a:chOff x="1175347" y="3733800"/>
            <a:chExt cx="118872" cy="118872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C05FFBD-B86A-4BD3-A147-FA95CE03CF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234783" y="3733800"/>
              <a:ext cx="0" cy="118872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B69F8B1-78FB-4562-8A0D-8D29636755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175347" y="3793236"/>
              <a:ext cx="118872" cy="0"/>
            </a:xfrm>
            <a:prstGeom prst="line">
              <a:avLst/>
            </a:prstGeom>
            <a:ln w="12700">
              <a:solidFill>
                <a:schemeClr val="accent5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8" name="Bottom Right">
            <a:extLst>
              <a:ext uri="{FF2B5EF4-FFF2-40B4-BE49-F238E27FC236}">
                <a16:creationId xmlns:a16="http://schemas.microsoft.com/office/drawing/2014/main" id="{8F281804-17FE-49B9-9065-1A44CD473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29" name="Graphic 157">
              <a:extLst>
                <a:ext uri="{FF2B5EF4-FFF2-40B4-BE49-F238E27FC236}">
                  <a16:creationId xmlns:a16="http://schemas.microsoft.com/office/drawing/2014/main" id="{737BB70B-7AAF-4229-8400-5AFF12A23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B992201-AA48-4BE7-ADC2-908B16934F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840E3649-4ED2-4501-AF92-DEC3DFF5C8D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68B38FD5-4195-4693-8AB7-D01C58D21E3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0635352-3FD2-43A8-832C-705F1CB9173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FBEAF61E-74F7-41BA-9576-39B1961501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AB31D9B5-1401-4F40-BEE6-D492919954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EDD38F5-BC63-401D-8C72-8D41A360A9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5CE5B18-7300-438F-80EB-4F4E431C8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9655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C6250E0-6ED5-65F0-ABF2-A2A323AA34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54780"/>
          </a:xfrm>
        </p:spPr>
        <p:txBody>
          <a:bodyPr/>
          <a:lstStyle/>
          <a:p>
            <a:r>
              <a:rPr lang="hu-HU" dirty="0"/>
              <a:t>500 Ft</a:t>
            </a:r>
          </a:p>
        </p:txBody>
      </p:sp>
      <p:pic>
        <p:nvPicPr>
          <p:cNvPr id="5" name="Kép 4" descr="A képen szöveg, bankjegy, Készpénz, Gyűjthető látható&#10;&#10;Automatikusan generált leírás">
            <a:extLst>
              <a:ext uri="{FF2B5EF4-FFF2-40B4-BE49-F238E27FC236}">
                <a16:creationId xmlns:a16="http://schemas.microsoft.com/office/drawing/2014/main" id="{4B4E7F26-C9D1-6C32-D59C-ED5E5A9AE6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888343"/>
            <a:ext cx="7620000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61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4FFA0D2-61DA-A44C-C93C-2B6FC43E348D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hu-HU" dirty="0">
                <a:solidFill>
                  <a:srgbClr val="FF0000"/>
                </a:solidFill>
              </a:rPr>
              <a:t>1.000 Ft</a:t>
            </a:r>
          </a:p>
        </p:txBody>
      </p:sp>
      <p:pic>
        <p:nvPicPr>
          <p:cNvPr id="5" name="Tartalom helye 4" descr="A képen szöveg, bankjegy, Postai bélyeg, Készpénz látható&#10;&#10;Automatikusan generált leírás">
            <a:extLst>
              <a:ext uri="{FF2B5EF4-FFF2-40B4-BE49-F238E27FC236}">
                <a16:creationId xmlns:a16="http://schemas.microsoft.com/office/drawing/2014/main" id="{D295B158-C975-D080-DE88-352F24735D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433" y="1990517"/>
            <a:ext cx="8110411" cy="3626512"/>
          </a:xfrm>
        </p:spPr>
      </p:pic>
    </p:spTree>
    <p:extLst>
      <p:ext uri="{BB962C8B-B14F-4D97-AF65-F5344CB8AC3E}">
        <p14:creationId xmlns:p14="http://schemas.microsoft.com/office/powerpoint/2010/main" val="3130641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ExploreVTI">
  <a:themeElements>
    <a:clrScheme name="AnalogousFromDarkSeedLeftStep">
      <a:dk1>
        <a:srgbClr val="000000"/>
      </a:dk1>
      <a:lt1>
        <a:srgbClr val="FFFFFF"/>
      </a:lt1>
      <a:dk2>
        <a:srgbClr val="1C2131"/>
      </a:dk2>
      <a:lt2>
        <a:srgbClr val="F1F3F0"/>
      </a:lt2>
      <a:accent1>
        <a:srgbClr val="CD29E7"/>
      </a:accent1>
      <a:accent2>
        <a:srgbClr val="6D17D5"/>
      </a:accent2>
      <a:accent3>
        <a:srgbClr val="312BE7"/>
      </a:accent3>
      <a:accent4>
        <a:srgbClr val="1760D5"/>
      </a:accent4>
      <a:accent5>
        <a:srgbClr val="28BADF"/>
      </a:accent5>
      <a:accent6>
        <a:srgbClr val="15C39D"/>
      </a:accent6>
      <a:hlink>
        <a:srgbClr val="3F90BF"/>
      </a:hlink>
      <a:folHlink>
        <a:srgbClr val="7F7F7F"/>
      </a:folHlink>
    </a:clrScheme>
    <a:fontScheme name="Custom 23">
      <a:majorFont>
        <a:latin typeface="Sagona Boo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8</Words>
  <Application>Microsoft Office PowerPoint</Application>
  <PresentationFormat>Szélesvásznú</PresentationFormat>
  <Paragraphs>4</Paragraphs>
  <Slides>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</vt:i4>
      </vt:variant>
    </vt:vector>
  </HeadingPairs>
  <TitlesOfParts>
    <vt:vector size="8" baseType="lpstr">
      <vt:lpstr>Arial</vt:lpstr>
      <vt:lpstr>Avenir Next LT Pro</vt:lpstr>
      <vt:lpstr>AvenirNext LT Pro Medium</vt:lpstr>
      <vt:lpstr>Sagona Book</vt:lpstr>
      <vt:lpstr>ExploreVTI</vt:lpstr>
      <vt:lpstr>Bankjegyek</vt:lpstr>
      <vt:lpstr>500 Ft</vt:lpstr>
      <vt:lpstr>1.000 Ft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Hu</dc:creator>
  <cp:lastModifiedBy>Hu</cp:lastModifiedBy>
  <cp:revision>7</cp:revision>
  <dcterms:created xsi:type="dcterms:W3CDTF">2025-01-25T16:42:27Z</dcterms:created>
  <dcterms:modified xsi:type="dcterms:W3CDTF">2025-01-25T16:55:11Z</dcterms:modified>
</cp:coreProperties>
</file>